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3" r:id="rId9"/>
    <p:sldId id="263" r:id="rId10"/>
    <p:sldId id="264" r:id="rId11"/>
    <p:sldId id="272" r:id="rId12"/>
    <p:sldId id="265" r:id="rId13"/>
    <p:sldId id="266" r:id="rId14"/>
    <p:sldId id="269" r:id="rId15"/>
    <p:sldId id="271" r:id="rId16"/>
    <p:sldId id="267" r:id="rId17"/>
    <p:sldId id="268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0952-F156-4FA0-A754-6FE002D8BD2F}" type="datetimeFigureOut">
              <a:rPr lang="pl-PL" smtClean="0"/>
              <a:pPr/>
              <a:t>2015-06-25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0053-5C67-4363-8767-EDD191DF8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0952-F156-4FA0-A754-6FE002D8BD2F}" type="datetimeFigureOut">
              <a:rPr lang="pl-PL" smtClean="0"/>
              <a:pPr/>
              <a:t>2015-06-25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0053-5C67-4363-8767-EDD191DF8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0952-F156-4FA0-A754-6FE002D8BD2F}" type="datetimeFigureOut">
              <a:rPr lang="pl-PL" smtClean="0"/>
              <a:pPr/>
              <a:t>2015-06-25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0053-5C67-4363-8767-EDD191DF8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0952-F156-4FA0-A754-6FE002D8BD2F}" type="datetimeFigureOut">
              <a:rPr lang="pl-PL" smtClean="0"/>
              <a:pPr/>
              <a:t>2015-06-25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0053-5C67-4363-8767-EDD191DF8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0952-F156-4FA0-A754-6FE002D8BD2F}" type="datetimeFigureOut">
              <a:rPr lang="pl-PL" smtClean="0"/>
              <a:pPr/>
              <a:t>2015-06-25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0053-5C67-4363-8767-EDD191DF8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0952-F156-4FA0-A754-6FE002D8BD2F}" type="datetimeFigureOut">
              <a:rPr lang="pl-PL" smtClean="0"/>
              <a:pPr/>
              <a:t>2015-06-25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0053-5C67-4363-8767-EDD191DF8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0952-F156-4FA0-A754-6FE002D8BD2F}" type="datetimeFigureOut">
              <a:rPr lang="pl-PL" smtClean="0"/>
              <a:pPr/>
              <a:t>2015-06-25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0053-5C67-4363-8767-EDD191DF8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0952-F156-4FA0-A754-6FE002D8BD2F}" type="datetimeFigureOut">
              <a:rPr lang="pl-PL" smtClean="0"/>
              <a:pPr/>
              <a:t>2015-06-25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0053-5C67-4363-8767-EDD191DF8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0952-F156-4FA0-A754-6FE002D8BD2F}" type="datetimeFigureOut">
              <a:rPr lang="pl-PL" smtClean="0"/>
              <a:pPr/>
              <a:t>2015-06-25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0053-5C67-4363-8767-EDD191DF8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0952-F156-4FA0-A754-6FE002D8BD2F}" type="datetimeFigureOut">
              <a:rPr lang="pl-PL" smtClean="0"/>
              <a:pPr/>
              <a:t>2015-06-25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0053-5C67-4363-8767-EDD191DF8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0952-F156-4FA0-A754-6FE002D8BD2F}" type="datetimeFigureOut">
              <a:rPr lang="pl-PL" smtClean="0"/>
              <a:pPr/>
              <a:t>2015-06-25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0053-5C67-4363-8767-EDD191DF8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0952-F156-4FA0-A754-6FE002D8BD2F}" type="datetimeFigureOut">
              <a:rPr lang="pl-PL" smtClean="0"/>
              <a:pPr/>
              <a:t>2015-06-25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30053-5C67-4363-8767-EDD191DF8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Uniwersytet III Wieku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2014/2015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 err="1" smtClean="0"/>
              <a:t>16.03.2015r</a:t>
            </a:r>
            <a:r>
              <a:rPr lang="pl-PL" sz="2800" b="1" dirty="0" smtClean="0"/>
              <a:t>. „Odkrywanie przeszłości, czyli o pracy archeologa bez tajemnic” Katarzyna Hryniewicka</a:t>
            </a:r>
            <a:endParaRPr lang="pl-PL" sz="2800" b="1" dirty="0"/>
          </a:p>
        </p:txBody>
      </p:sp>
      <p:pic>
        <p:nvPicPr>
          <p:cNvPr id="5" name="Symbol zastępczy zawartości 4" descr="11071612_943767138997009_410602466159901239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19096_943767485663641_6202235259190045135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Wyjazd do Opery na „Skrzypka na dachu”</a:t>
            </a:r>
            <a:endParaRPr lang="pl-PL" sz="3600" b="1" dirty="0"/>
          </a:p>
        </p:txBody>
      </p:sp>
      <p:pic>
        <p:nvPicPr>
          <p:cNvPr id="5" name="Symbol zastępczy zawartości 4" descr="skrzypek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3744416" cy="3456384"/>
          </a:xfrm>
        </p:spPr>
      </p:pic>
      <p:pic>
        <p:nvPicPr>
          <p:cNvPr id="6" name="Symbol zastępczy zawartości 5" descr="skrzype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err="1" smtClean="0"/>
              <a:t>20.03.2015r</a:t>
            </a:r>
            <a:r>
              <a:rPr lang="pl-PL" sz="3200" b="1" dirty="0" smtClean="0"/>
              <a:t>. Warsztaty wielkanocne.</a:t>
            </a:r>
            <a:endParaRPr lang="pl-PL" sz="3200" b="1" dirty="0"/>
          </a:p>
        </p:txBody>
      </p:sp>
      <p:pic>
        <p:nvPicPr>
          <p:cNvPr id="5" name="Symbol zastępczy zawartości 4" descr="11059507_945936342113422_8122320950433987434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11072065_945936348780088_1702079959309807025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err="1" smtClean="0"/>
              <a:t>9.04.2015r</a:t>
            </a:r>
            <a:r>
              <a:rPr lang="pl-PL" sz="2800" b="1" dirty="0" smtClean="0"/>
              <a:t>. Spotkanie z Dorotą Sokołowską , promocja książki „</a:t>
            </a:r>
            <a:r>
              <a:rPr lang="pl-PL" sz="2800" b="1" dirty="0" err="1" smtClean="0"/>
              <a:t>Dźwiękoczułość</a:t>
            </a:r>
            <a:r>
              <a:rPr lang="pl-PL" sz="2800" b="1" dirty="0" smtClean="0"/>
              <a:t>”.</a:t>
            </a:r>
            <a:endParaRPr lang="pl-PL" sz="2800" b="1" dirty="0"/>
          </a:p>
        </p:txBody>
      </p:sp>
      <p:pic>
        <p:nvPicPr>
          <p:cNvPr id="5" name="Symbol zastępczy zawartości 4" descr="IMG_3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IMG_31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err="1" smtClean="0"/>
              <a:t>6.05.2015r</a:t>
            </a:r>
            <a:r>
              <a:rPr lang="pl-PL" sz="2800" b="1" dirty="0" smtClean="0"/>
              <a:t>. Wycieczka do Tykocina, Morus i Krypna.</a:t>
            </a:r>
            <a:endParaRPr lang="pl-PL" sz="2800" b="1" dirty="0"/>
          </a:p>
        </p:txBody>
      </p:sp>
      <p:pic>
        <p:nvPicPr>
          <p:cNvPr id="5" name="Symbol zastępczy zawartości 4" descr="IMG_12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IMG_12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err="1" smtClean="0"/>
              <a:t>23.05.2015r</a:t>
            </a:r>
            <a:r>
              <a:rPr lang="pl-PL" sz="3600" b="1" dirty="0" smtClean="0"/>
              <a:t>. Wyjazd na zaproszenie Marszałka </a:t>
            </a:r>
            <a:r>
              <a:rPr lang="pl-PL" sz="3600" b="1" dirty="0" err="1" smtClean="0"/>
              <a:t>Woj.Podlaskiego</a:t>
            </a:r>
            <a:endParaRPr lang="pl-PL" sz="3600" b="1" dirty="0"/>
          </a:p>
        </p:txBody>
      </p:sp>
      <p:pic>
        <p:nvPicPr>
          <p:cNvPr id="4" name="Symbol zastępczy zawartości 3" descr="lot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9625" y="1600200"/>
            <a:ext cx="322474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err="1" smtClean="0"/>
              <a:t>11.06.2015r</a:t>
            </a:r>
            <a:r>
              <a:rPr lang="pl-PL" sz="2800" b="1" dirty="0" smtClean="0"/>
              <a:t>. „Z zielnika wiedźmy”- Agnieszka Zach</a:t>
            </a:r>
            <a:endParaRPr lang="pl-PL" sz="2800" b="1" dirty="0"/>
          </a:p>
        </p:txBody>
      </p:sp>
      <p:pic>
        <p:nvPicPr>
          <p:cNvPr id="5" name="Symbol zastępczy zawartości 4" descr="IMG_13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Symbol zastępczy zawartości 5" descr="IMG_13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err="1" smtClean="0"/>
              <a:t>15.06.2015r</a:t>
            </a:r>
            <a:r>
              <a:rPr lang="pl-PL" sz="2800" b="1" dirty="0" smtClean="0"/>
              <a:t>. Wyprawa terenowa „W poszukiwaniu ziół”</a:t>
            </a:r>
            <a:endParaRPr lang="pl-PL" sz="2800" b="1" dirty="0"/>
          </a:p>
        </p:txBody>
      </p:sp>
      <p:pic>
        <p:nvPicPr>
          <p:cNvPr id="5" name="Symbol zastępczy zawartości 4" descr="IMG_13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IMG_14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15.10.2014r</a:t>
            </a:r>
            <a:r>
              <a:rPr lang="pl-PL" dirty="0" smtClean="0"/>
              <a:t>. </a:t>
            </a:r>
            <a:r>
              <a:rPr lang="pl-PL" dirty="0" err="1" smtClean="0"/>
              <a:t>Inauguracja.Spotkanie</a:t>
            </a:r>
            <a:r>
              <a:rPr lang="pl-PL" dirty="0" smtClean="0"/>
              <a:t> z dr Leszkiem </a:t>
            </a:r>
            <a:r>
              <a:rPr lang="pl-PL" dirty="0"/>
              <a:t>S</a:t>
            </a:r>
            <a:r>
              <a:rPr lang="pl-PL" dirty="0" smtClean="0"/>
              <a:t>zczasnym</a:t>
            </a:r>
            <a:endParaRPr lang="pl-PL" dirty="0"/>
          </a:p>
        </p:txBody>
      </p:sp>
      <p:pic>
        <p:nvPicPr>
          <p:cNvPr id="5" name="Symbol zastępczy zawartości 4" descr="IMG_29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Symbol zastępczy zawartości 5" descr="IMG_29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 err="1" smtClean="0"/>
              <a:t>03.12.2014r</a:t>
            </a:r>
            <a:r>
              <a:rPr lang="pl-PL" sz="4000" b="1" dirty="0" smtClean="0"/>
              <a:t>. </a:t>
            </a:r>
            <a:r>
              <a:rPr lang="pl-PL" sz="4000" b="1" dirty="0" err="1" smtClean="0"/>
              <a:t>Ks.prof.Adam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Skreczko</a:t>
            </a:r>
            <a:r>
              <a:rPr lang="pl-PL" sz="4000" b="1" dirty="0" smtClean="0"/>
              <a:t> „Kształtowanie więzi w rodzinie”</a:t>
            </a:r>
            <a:endParaRPr lang="pl-PL" sz="4000" b="1" dirty="0"/>
          </a:p>
        </p:txBody>
      </p:sp>
      <p:pic>
        <p:nvPicPr>
          <p:cNvPr id="5" name="Symbol zastępczy zawartości 4" descr="IMG_29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IMG_29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16.12.2014r</a:t>
            </a:r>
            <a:r>
              <a:rPr lang="pl-PL" dirty="0" smtClean="0"/>
              <a:t>. Warsztaty- Bombki</a:t>
            </a:r>
            <a:endParaRPr lang="pl-PL" dirty="0"/>
          </a:p>
        </p:txBody>
      </p:sp>
      <p:pic>
        <p:nvPicPr>
          <p:cNvPr id="5" name="Symbol zastępczy zawartości 4" descr="IMG_29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IMG_3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err="1" smtClean="0"/>
              <a:t>15.01.2015r</a:t>
            </a:r>
            <a:r>
              <a:rPr lang="pl-PL" sz="3200" b="1" dirty="0" smtClean="0"/>
              <a:t>. „Mońki-rys </a:t>
            </a:r>
            <a:r>
              <a:rPr lang="pl-PL" sz="3200" b="1" dirty="0" err="1" smtClean="0"/>
              <a:t>historyczny”-Tadeusz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Skutnik.Wystawa</a:t>
            </a:r>
            <a:r>
              <a:rPr lang="pl-PL" sz="3200" b="1" dirty="0" smtClean="0"/>
              <a:t> Mońki w starej fotografii</a:t>
            </a:r>
            <a:endParaRPr lang="pl-PL" sz="3200" b="1" dirty="0"/>
          </a:p>
        </p:txBody>
      </p:sp>
      <p:pic>
        <p:nvPicPr>
          <p:cNvPr id="5" name="Symbol zastępczy zawartości 4" descr="'IMG_9841_vxakqa.jpeg'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600200"/>
            <a:ext cx="3017309" cy="4525963"/>
          </a:xfrm>
        </p:spPr>
      </p:pic>
      <p:pic>
        <p:nvPicPr>
          <p:cNvPr id="6" name="Symbol zastępczy zawartości 5" descr="'IMG_3049_qaqyfn.jpeg'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32463"/>
            <a:ext cx="4038600" cy="266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err="1" smtClean="0"/>
              <a:t>18.01.2015r</a:t>
            </a:r>
            <a:r>
              <a:rPr lang="pl-PL" sz="2800" b="1" dirty="0" smtClean="0"/>
              <a:t>. Wyjazd do Opery</a:t>
            </a:r>
            <a:br>
              <a:rPr lang="pl-PL" sz="2800" b="1" dirty="0" smtClean="0"/>
            </a:br>
            <a:r>
              <a:rPr lang="pl-PL" sz="2800" b="1" dirty="0" smtClean="0"/>
              <a:t>na „Czarodziejski flet”.</a:t>
            </a:r>
            <a:endParaRPr lang="pl-PL" sz="2800" b="1" dirty="0"/>
          </a:p>
        </p:txBody>
      </p:sp>
      <p:pic>
        <p:nvPicPr>
          <p:cNvPr id="5" name="Symbol zastępczy zawartości 4" descr="05_ope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" y="2544921"/>
            <a:ext cx="3962400" cy="2636520"/>
          </a:xfrm>
        </p:spPr>
      </p:pic>
      <p:pic>
        <p:nvPicPr>
          <p:cNvPr id="6" name="Symbol zastępczy zawartości 5" descr="fle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420888"/>
            <a:ext cx="3672408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21.01- </a:t>
            </a:r>
            <a:r>
              <a:rPr lang="pl-PL" sz="2800" b="1" dirty="0" err="1" smtClean="0"/>
              <a:t>19.03.Cykl</a:t>
            </a:r>
            <a:r>
              <a:rPr lang="pl-PL" sz="2800" b="1" dirty="0" smtClean="0"/>
              <a:t> spotkań z Latarnikiem Polski </a:t>
            </a:r>
            <a:r>
              <a:rPr lang="pl-PL" sz="2800" b="1" dirty="0" err="1" smtClean="0"/>
              <a:t>Cyfrowej-”Internet</a:t>
            </a:r>
            <a:r>
              <a:rPr lang="pl-PL" sz="2800" b="1" dirty="0" smtClean="0"/>
              <a:t> –skarbnica wiedzy, rozrywki i informacji”.</a:t>
            </a:r>
            <a:endParaRPr lang="pl-PL" sz="2800" b="1" dirty="0"/>
          </a:p>
        </p:txBody>
      </p:sp>
      <p:pic>
        <p:nvPicPr>
          <p:cNvPr id="5" name="Symbol zastępczy zawartości 4" descr="IMG_04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4939"/>
            <a:ext cx="4038600" cy="3016485"/>
          </a:xfrm>
        </p:spPr>
      </p:pic>
      <p:pic>
        <p:nvPicPr>
          <p:cNvPr id="6" name="Symbol zastępczy zawartości 5" descr="DSCF13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67715"/>
            <a:ext cx="4038600" cy="23909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18.02.2015 „Europejskie i azjatyckie dziedzictwo Europy” prof. Mirosław Filipowicz</a:t>
            </a:r>
            <a:endParaRPr lang="pl-PL" sz="3200" dirty="0"/>
          </a:p>
        </p:txBody>
      </p:sp>
      <p:pic>
        <p:nvPicPr>
          <p:cNvPr id="4" name="Symbol zastępczy zawartości 3" descr="'IMG_3082_fphwfd.jpeg'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0350" y="1600200"/>
            <a:ext cx="73833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err="1" smtClean="0"/>
              <a:t>26.02.2015r</a:t>
            </a:r>
            <a:r>
              <a:rPr lang="pl-PL" sz="3600" b="1" dirty="0" smtClean="0"/>
              <a:t>. „Finanse osobiste”- spotkanie z przedstawicielami banku.</a:t>
            </a:r>
            <a:endParaRPr lang="pl-PL" sz="3600" b="1" dirty="0"/>
          </a:p>
        </p:txBody>
      </p:sp>
      <p:pic>
        <p:nvPicPr>
          <p:cNvPr id="5" name="Symbol zastępczy zawartości 4" descr="11021128_934357743271282_1536137321701032776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11024622_934357806604609_4523454387586996232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158</Words>
  <Application>Microsoft Office PowerPoint</Application>
  <PresentationFormat>Pokaz na ekranie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Uniwersytet III Wieku</vt:lpstr>
      <vt:lpstr>15.10.2014r. Inauguracja.Spotkanie z dr Leszkiem Szczasnym</vt:lpstr>
      <vt:lpstr>03.12.2014r. Ks.prof.Adam Skreczko „Kształtowanie więzi w rodzinie”</vt:lpstr>
      <vt:lpstr>16.12.2014r. Warsztaty- Bombki</vt:lpstr>
      <vt:lpstr>15.01.2015r. „Mońki-rys historyczny”-Tadeusz Skutnik.Wystawa Mońki w starej fotografii</vt:lpstr>
      <vt:lpstr>18.01.2015r. Wyjazd do Opery na „Czarodziejski flet”.</vt:lpstr>
      <vt:lpstr>21.01- 19.03.Cykl spotkań z Latarnikiem Polski Cyfrowej-”Internet –skarbnica wiedzy, rozrywki i informacji”.</vt:lpstr>
      <vt:lpstr>18.02.2015 „Europejskie i azjatyckie dziedzictwo Europy” prof. Mirosław Filipowicz</vt:lpstr>
      <vt:lpstr>26.02.2015r. „Finanse osobiste”- spotkanie z przedstawicielami banku.</vt:lpstr>
      <vt:lpstr>16.03.2015r. „Odkrywanie przeszłości, czyli o pracy archeologa bez tajemnic” Katarzyna Hryniewicka</vt:lpstr>
      <vt:lpstr>Wyjazd do Opery na „Skrzypka na dachu”</vt:lpstr>
      <vt:lpstr>20.03.2015r. Warsztaty wielkanocne.</vt:lpstr>
      <vt:lpstr>9.04.2015r. Spotkanie z Dorotą Sokołowską , promocja książki „Dźwiękoczułość”.</vt:lpstr>
      <vt:lpstr>6.05.2015r. Wycieczka do Tykocina, Morus i Krypna.</vt:lpstr>
      <vt:lpstr>23.05.2015r. Wyjazd na zaproszenie Marszałka Woj.Podlaskiego</vt:lpstr>
      <vt:lpstr>11.06.2015r. „Z zielnika wiedźmy”- Agnieszka Zach</vt:lpstr>
      <vt:lpstr>15.06.2015r. Wyprawa terenowa „W poszukiwaniu ziół”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Uniwersytet III Wieku</dc:title>
  <dc:creator>Bibliotekarz</dc:creator>
  <cp:lastModifiedBy>Bibliotekarz</cp:lastModifiedBy>
  <cp:revision>15</cp:revision>
  <dcterms:created xsi:type="dcterms:W3CDTF">2015-06-22T08:16:29Z</dcterms:created>
  <dcterms:modified xsi:type="dcterms:W3CDTF">2015-06-25T09:57:35Z</dcterms:modified>
</cp:coreProperties>
</file>